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753600" cy="7315200"/>
  <p:notesSz cx="6858000" cy="9144000"/>
  <p:embeddedFontLst>
    <p:embeddedFont>
      <p:font typeface="Glacial Indifference" panose="020B0604020202020204" charset="0"/>
      <p:regular r:id="rId12"/>
    </p:embeddedFont>
    <p:embeddedFont>
      <p:font typeface="Glacial Indifference Bold" panose="020B0604020202020204" charset="0"/>
      <p:regular r:id="rId13"/>
    </p:embeddedFont>
    <p:embeddedFont>
      <p:font typeface="Leckerli One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159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317127" y="2464972"/>
            <a:ext cx="2442314" cy="1012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16"/>
              </a:lnSpc>
            </a:pPr>
            <a:r>
              <a:rPr lang="en-US" sz="5868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TÍTULO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03569" y="3847521"/>
            <a:ext cx="4940275" cy="1127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10"/>
              </a:lnSpc>
            </a:pPr>
            <a:r>
              <a:rPr lang="en-US" sz="322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MUNÍCIPIO</a:t>
            </a:r>
          </a:p>
          <a:p>
            <a:pPr algn="ctr">
              <a:lnSpc>
                <a:spcPts val="4510"/>
              </a:lnSpc>
            </a:pPr>
            <a:r>
              <a:rPr lang="en-US" sz="322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GRUPO DE TRABALHO (GT)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43845" y="5700760"/>
            <a:ext cx="2773231" cy="312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1"/>
              </a:lnSpc>
            </a:pPr>
            <a:r>
              <a:rPr lang="en-US" sz="1808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AUTORES/AS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A025E-996C-8789-D80D-097AF1E63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E416F22-82DF-D317-2928-0CA2A22416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1645BA6-98AC-3B64-2416-3762F92A1D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DA7D19F-B3A5-8897-6EB3-6BC6E651D9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60D62BD-847C-C212-10F6-48E9F14BFA8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B55E17D-929A-1467-5D58-2A53EA4B4657}"/>
              </a:ext>
            </a:extLst>
          </p:cNvPr>
          <p:cNvSpPr txBox="1"/>
          <p:nvPr/>
        </p:nvSpPr>
        <p:spPr>
          <a:xfrm>
            <a:off x="2361854" y="3639620"/>
            <a:ext cx="4940275" cy="536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10"/>
              </a:lnSpc>
            </a:pPr>
            <a:r>
              <a:rPr lang="en-US" sz="3221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AGRADECIMENTOS</a:t>
            </a:r>
          </a:p>
        </p:txBody>
      </p:sp>
    </p:spTree>
    <p:extLst>
      <p:ext uri="{BB962C8B-B14F-4D97-AF65-F5344CB8AC3E}">
        <p14:creationId xmlns:p14="http://schemas.microsoft.com/office/powerpoint/2010/main" val="2721329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5D4A3-B6F4-7364-85D4-F35BC0729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F2FBB4-BA31-D765-B92D-9917E76D3CC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86F0664-4A16-2F95-7844-A632D0FF76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BB0626D-8D50-0CB8-21FE-A2A0DA0001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955180B-04AA-8318-2894-32C023C39F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DED4669-5661-C1AB-17F5-BFC3AA024739}"/>
              </a:ext>
            </a:extLst>
          </p:cNvPr>
          <p:cNvSpPr txBox="1"/>
          <p:nvPr/>
        </p:nvSpPr>
        <p:spPr>
          <a:xfrm>
            <a:off x="-784492" y="1828800"/>
            <a:ext cx="4940275" cy="536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10"/>
              </a:lnSpc>
            </a:pPr>
            <a:r>
              <a:rPr lang="en-US" sz="3221" b="1" dirty="0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1700531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F88CC-69E5-8568-75D7-4A6D81BCD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F42680A-014D-FAB1-C402-8F75A15D34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AFBFE2F-A2D8-859E-A08B-F6703A7E8F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D36DF7C-0258-D029-2501-CD44379B9A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8D74268-C777-913C-460A-77E273E2A1A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42638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15F6A-9D59-85C6-54A5-79BED08C9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331D688-2318-798B-465E-94970D6951D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E233072-00EF-9533-EBE7-D698BEA511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F034769-3EE6-2839-4DAE-CA0E127B61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E17DC3CC-8DF2-6B39-2D62-F9DAED0D46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17711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67D5D-E712-DB58-048F-5B5F07179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89EC532-87FC-5C9B-A6E9-297C5D118E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A8150B8-3901-011B-82ED-94E8460994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CD9EAC0-7994-E599-2847-305FEAA71C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39B9CB1-04FB-56CF-C104-94EF4B6D6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58986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F5A54-7C18-A3F9-72A6-01E92C9AB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88DB859-A2CE-9A7C-A2BE-6A24B1C5821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5AE72A0-44F8-B80C-D241-A51748C079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E8EF106-3DCE-9566-7C97-19B1A9C73B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6EED920-851B-A913-5CDD-98CA15F80D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46338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27AC0-221F-7374-23B1-9AC74E0DA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286C6B-3F8A-0FF6-CCEB-4697894FD4A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285F17C-088B-22F2-2F3C-61CE0A0051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DF369F0-0FC4-89CE-9358-AA38F4120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9F6076D-0182-3707-613F-F360636FCD6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32419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73699-4CDD-108F-18C9-F4B06ADCE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56C751-6275-56D6-8A7B-25BAC67D3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67F5CE3-52C0-B2CE-E1E2-D9FF2D2298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14E3EC0-3633-DBF7-05F4-ECA800696B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94A2851-82C4-49F1-60EC-28FADE3A7E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22844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8C5D2-9E45-A351-8E09-6A0EEFDEE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08816A-E3F3-9215-785D-EB9964B651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83" b="-658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DFBE526-1127-006D-4280-9586E05198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9753600" cy="1633728"/>
          </a:xfrm>
          <a:custGeom>
            <a:avLst/>
            <a:gdLst/>
            <a:ahLst/>
            <a:cxnLst/>
            <a:rect l="l" t="t" r="r" b="b"/>
            <a:pathLst>
              <a:path w="9753600" h="1633728">
                <a:moveTo>
                  <a:pt x="0" y="0"/>
                </a:moveTo>
                <a:lnTo>
                  <a:pt x="9753600" y="0"/>
                </a:lnTo>
                <a:lnTo>
                  <a:pt x="9753600" y="1633728"/>
                </a:lnTo>
                <a:lnTo>
                  <a:pt x="0" y="16337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48065FC-AB5C-E415-501E-81D53A2BD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253840"/>
            <a:ext cx="9753600" cy="61360"/>
          </a:xfrm>
          <a:custGeom>
            <a:avLst/>
            <a:gdLst/>
            <a:ahLst/>
            <a:cxnLst/>
            <a:rect l="l" t="t" r="r" b="b"/>
            <a:pathLst>
              <a:path w="9753600" h="61360">
                <a:moveTo>
                  <a:pt x="0" y="0"/>
                </a:moveTo>
                <a:lnTo>
                  <a:pt x="9753600" y="0"/>
                </a:lnTo>
                <a:lnTo>
                  <a:pt x="9753600" y="61360"/>
                </a:lnTo>
                <a:lnTo>
                  <a:pt x="0" y="61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6252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A6D68FE-2033-AC53-7541-ABCA819490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5783" y="6933434"/>
            <a:ext cx="6255907" cy="320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7"/>
              </a:lnSpc>
            </a:pP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Semeando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conhecimento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,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colhendo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 </a:t>
            </a:r>
            <a:r>
              <a:rPr lang="en-US" sz="1955" dirty="0" err="1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direitos</a:t>
            </a:r>
            <a:r>
              <a:rPr lang="en-US" sz="1955" dirty="0">
                <a:solidFill>
                  <a:srgbClr val="000000">
                    <a:alpha val="36863"/>
                  </a:srgbClr>
                </a:solidFill>
                <a:latin typeface="Leckerli One"/>
                <a:ea typeface="Leckerli One"/>
                <a:cs typeface="Leckerli One"/>
                <a:sym typeface="Leckerli One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53701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73</Words>
  <Application>Microsoft Office PowerPoint</Application>
  <PresentationFormat>Personalizar</PresentationFormat>
  <Paragraphs>16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Glacial Indifference Bold</vt:lpstr>
      <vt:lpstr>Calibri</vt:lpstr>
      <vt:lpstr>Leckerli One</vt:lpstr>
      <vt:lpstr>Glacial Indifference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RELATO DE EXPERIÊNCIAS2026</dc:title>
  <cp:lastModifiedBy>Valéria Souza Lima Brito</cp:lastModifiedBy>
  <cp:revision>2</cp:revision>
  <dcterms:created xsi:type="dcterms:W3CDTF">2006-08-16T00:00:00Z</dcterms:created>
  <dcterms:modified xsi:type="dcterms:W3CDTF">2026-06-19T12:02:51Z</dcterms:modified>
  <dc:identifier>DAHNAwEeWec</dc:identifier>
</cp:coreProperties>
</file>